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Average"/>
      <p:regular r:id="rId11"/>
    </p:embeddedFont>
    <p:embeddedFont>
      <p:font typeface="Oswald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verage-regular.fntdata"/><Relationship Id="rId10" Type="http://schemas.openxmlformats.org/officeDocument/2006/relationships/slide" Target="slides/slide5.xml"/><Relationship Id="rId13" Type="http://schemas.openxmlformats.org/officeDocument/2006/relationships/font" Target="fonts/Oswald-bold.fntdata"/><Relationship Id="rId12" Type="http://schemas.openxmlformats.org/officeDocument/2006/relationships/font" Target="fonts/Oswa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1d020c0755_0_7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1d020c0755_0_7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1d020c0755_0_7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1d020c0755_0_7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1d020c0755_0_7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1d020c0755_0_7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1d020c0755_0_7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1d020c0755_0_7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Relationship Id="rId5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Renovace učebny informatiky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 čase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79125"/>
            <a:ext cx="7239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Jak to vypadalo…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305" y="1152475"/>
            <a:ext cx="3995044" cy="18453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0961" y="1136875"/>
            <a:ext cx="4028764" cy="18609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48875" y="3132575"/>
            <a:ext cx="4219197" cy="194892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Jak to probíhalo…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143" y="1128600"/>
            <a:ext cx="4216607" cy="194772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8400" y="1128600"/>
            <a:ext cx="4216602" cy="194772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0199" y="3187199"/>
            <a:ext cx="3976607" cy="183685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Jak to probíhalo…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425" y="1221075"/>
            <a:ext cx="4216525" cy="194768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6850" y="1221075"/>
            <a:ext cx="4216525" cy="194767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4375" y="3261075"/>
            <a:ext cx="3967698" cy="18327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Jak to vypadá…</a:t>
            </a:r>
            <a:endParaRPr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700" y="1092813"/>
            <a:ext cx="4312023" cy="205143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092825"/>
            <a:ext cx="4370852" cy="20514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0400" y="3231250"/>
            <a:ext cx="3843200" cy="177524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